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>
        <p:scale>
          <a:sx n="55" d="100"/>
          <a:sy n="55" d="100"/>
        </p:scale>
        <p:origin x="102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35B7AE2-47A8-4DD5-6643-E1D47B05DD1C}"/>
              </a:ext>
            </a:extLst>
          </p:cNvPr>
          <p:cNvSpPr txBox="1">
            <a:spLocks/>
          </p:cNvSpPr>
          <p:nvPr/>
        </p:nvSpPr>
        <p:spPr>
          <a:xfrm>
            <a:off x="1524000" y="6463646"/>
            <a:ext cx="9144000" cy="6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Leerlingen elektronica-ICT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  <p:pic>
        <p:nvPicPr>
          <p:cNvPr id="5" name="Picture 4" descr="A colorful object on a grid&#10;&#10;Description automatically generated">
            <a:extLst>
              <a:ext uri="{FF2B5EF4-FFF2-40B4-BE49-F238E27FC236}">
                <a16:creationId xmlns:a16="http://schemas.microsoft.com/office/drawing/2014/main" id="{63C73DA7-BFB6-4FC6-45AE-9A2548F8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425595" y="4270917"/>
            <a:ext cx="4766405" cy="2587082"/>
          </a:xfrm>
          <a:prstGeom prst="rect">
            <a:avLst/>
          </a:prstGeom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FE6DC9D4-8B4B-388B-BA79-527BCFA89CEC}"/>
              </a:ext>
            </a:extLst>
          </p:cNvPr>
          <p:cNvSpPr txBox="1"/>
          <p:nvPr/>
        </p:nvSpPr>
        <p:spPr>
          <a:xfrm>
            <a:off x="1123771" y="2055156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PLA/PETG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Modulair ontwerp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Hamerkopbouten</a:t>
            </a:r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Plaatsing 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Tijd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 Aansturen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9426903" cy="140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 (UV)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23956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1284309" y="5039305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4108953" y="5039305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6758860" y="5039305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" y="2359421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5" y="2048166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3" y="2218881"/>
            <a:ext cx="2267900" cy="227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6700486" y="2105559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  <p:pic>
        <p:nvPicPr>
          <p:cNvPr id="1026" name="Picture 2" descr="Verzending &amp; levering - Binnendeurenshop">
            <a:extLst>
              <a:ext uri="{FF2B5EF4-FFF2-40B4-BE49-F238E27FC236}">
                <a16:creationId xmlns:a16="http://schemas.microsoft.com/office/drawing/2014/main" id="{71C19935-5854-B803-71CE-D3852A8B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4" y="2105559"/>
            <a:ext cx="2499808" cy="24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11">
            <a:extLst>
              <a:ext uri="{FF2B5EF4-FFF2-40B4-BE49-F238E27FC236}">
                <a16:creationId xmlns:a16="http://schemas.microsoft.com/office/drawing/2014/main" id="{6D68D9BA-D8B8-DADC-D7C7-82DD19863F67}"/>
              </a:ext>
            </a:extLst>
          </p:cNvPr>
          <p:cNvSpPr txBox="1"/>
          <p:nvPr/>
        </p:nvSpPr>
        <p:spPr>
          <a:xfrm>
            <a:off x="9759213" y="5039305"/>
            <a:ext cx="17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</a:t>
            </a:r>
            <a:r>
              <a:rPr lang="nl-BE" sz="2800" dirty="0" err="1"/>
              <a:t>evering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pic>
        <p:nvPicPr>
          <p:cNvPr id="5" name="Afbeelding 4" descr="Afbeelding met Led-lamp, licht, paars&#10;&#10;Automatisch gegenereerde beschrijving">
            <a:extLst>
              <a:ext uri="{FF2B5EF4-FFF2-40B4-BE49-F238E27FC236}">
                <a16:creationId xmlns:a16="http://schemas.microsoft.com/office/drawing/2014/main" id="{DB27292F-7C05-E1F3-DAB0-EAE8B91C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1"/>
          <a:stretch/>
        </p:blipFill>
        <p:spPr>
          <a:xfrm>
            <a:off x="5275067" y="2085772"/>
            <a:ext cx="2951328" cy="314788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Toevoegen UV: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639755" y="3659714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Verminderen UV: 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koelen: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525</TotalTime>
  <Words>126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Thibaut Schroyens</cp:lastModifiedBy>
  <cp:revision>27</cp:revision>
  <dcterms:created xsi:type="dcterms:W3CDTF">2022-09-14T09:37:15Z</dcterms:created>
  <dcterms:modified xsi:type="dcterms:W3CDTF">2024-12-17T22:37:55Z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